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8" r:id="rId6"/>
    <p:sldId id="259" r:id="rId7"/>
    <p:sldId id="261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1250000000000002E-3"/>
          <c:w val="1"/>
          <c:h val="0.95737721456692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7FF-4F52-8032-D8177B5BF5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7FF-4F52-8032-D8177B5BF5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7FF-4F52-8032-D8177B5BF5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Горюче-смазочные материалы</c:v>
                </c:pt>
                <c:pt idx="1">
                  <c:v>Дополнительная экипировка</c:v>
                </c:pt>
                <c:pt idx="2">
                  <c:v>Поддержка сайта</c:v>
                </c:pt>
              </c:strCache>
            </c:strRef>
          </c:cat>
          <c:val>
            <c:numRef>
              <c:f>Лист1!$B$2:$B$4</c:f>
              <c:numCache>
                <c:formatCode>Основной</c:formatCode>
                <c:ptCount val="3"/>
                <c:pt idx="0">
                  <c:v>80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AA-4E0C-BE01-20D5A8025EE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162186280377449E-2"/>
          <c:y val="0.85025144066327041"/>
          <c:w val="0.96656270569697755"/>
          <c:h val="0.1465568587634799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1250000000000002E-3"/>
          <c:w val="1"/>
          <c:h val="0.95737721456692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BB3-4FCB-B512-331F5E5DA1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BB3-4FCB-B512-331F5E5DA1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BB3-4FCB-B512-331F5E5DA1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Личные средства Бориса Вишнякова и участников проекта</c:v>
                </c:pt>
                <c:pt idx="1">
                  <c:v>Добровольные пожертвования</c:v>
                </c:pt>
              </c:strCache>
            </c:strRef>
          </c:cat>
          <c:val>
            <c:numRef>
              <c:f>Лист1!$B$2:$B$3</c:f>
              <c:numCache>
                <c:formatCode>Основной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B3-4FCB-B512-331F5E5DA16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162186280377449E-2"/>
          <c:y val="0.85025144066327041"/>
          <c:w val="0.96656270569697755"/>
          <c:h val="0.1465568587634799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image1.jpeg" descr="Лого слепые гон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42" y="0"/>
            <a:ext cx="5589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3136" tIns="45720" rIns="203136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52400" y="209491"/>
            <a:ext cx="82586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52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2698" y="424934"/>
            <a:ext cx="2018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blind-race.ru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BF3AF4-CE99-4409-80C7-C7687C09271E}"/>
              </a:ext>
            </a:extLst>
          </p:cNvPr>
          <p:cNvSpPr txBox="1"/>
          <p:nvPr/>
        </p:nvSpPr>
        <p:spPr>
          <a:xfrm>
            <a:off x="152400" y="2492895"/>
            <a:ext cx="333948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71450" algn="ctr">
              <a:lnSpc>
                <a:spcPts val="3390"/>
              </a:lnSpc>
              <a:spcBef>
                <a:spcPts val="1330"/>
              </a:spcBef>
            </a:pPr>
            <a:r>
              <a:rPr lang="ru-RU" sz="3200" b="1" kern="0" dirty="0"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П</a:t>
            </a:r>
            <a:r>
              <a:rPr lang="ru-RU" sz="3200" b="1" kern="0" dirty="0">
                <a:effectLst/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роект</a:t>
            </a:r>
          </a:p>
          <a:p>
            <a:pPr marR="171450" algn="ctr">
              <a:lnSpc>
                <a:spcPts val="3390"/>
              </a:lnSpc>
              <a:spcAft>
                <a:spcPts val="0"/>
              </a:spcAft>
            </a:pPr>
            <a:r>
              <a:rPr lang="ru-RU" sz="3200" b="1" dirty="0"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«Слепые</a:t>
            </a:r>
            <a:r>
              <a:rPr lang="ru-RU" sz="3200" b="1" spc="-20" dirty="0"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 </a:t>
            </a:r>
            <a:r>
              <a:rPr lang="ru-RU" sz="3200" b="1" dirty="0"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гонки»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11037F-6D0F-4C66-93EE-CA7E3C16E5DA}"/>
              </a:ext>
            </a:extLst>
          </p:cNvPr>
          <p:cNvSpPr txBox="1"/>
          <p:nvPr/>
        </p:nvSpPr>
        <p:spPr>
          <a:xfrm>
            <a:off x="258674" y="4755781"/>
            <a:ext cx="3141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Отчет</a:t>
            </a:r>
            <a:r>
              <a:rPr lang="ru-RU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</a:t>
            </a:r>
            <a:r>
              <a:rPr lang="ru-RU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</a:t>
            </a:r>
            <a:r>
              <a:rPr lang="ru-RU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9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EE3CA0-A60F-49E9-AF76-E89BAB341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24079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20C320-E7C0-48DA-B07D-460C71163591}"/>
              </a:ext>
            </a:extLst>
          </p:cNvPr>
          <p:cNvSpPr txBox="1"/>
          <p:nvPr/>
        </p:nvSpPr>
        <p:spPr>
          <a:xfrm>
            <a:off x="1475656" y="332656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CD2BF-DA42-4753-8ABE-9686DE3D62CE}"/>
              </a:ext>
            </a:extLst>
          </p:cNvPr>
          <p:cNvSpPr txBox="1"/>
          <p:nvPr/>
        </p:nvSpPr>
        <p:spPr>
          <a:xfrm>
            <a:off x="179512" y="1203983"/>
            <a:ext cx="4319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Пандемия, охватившая весь мир,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сожалению, внесла свои коррективы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в деятельность проекта.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5DE4F-94DD-40C6-AFF6-F267F373EE56}"/>
              </a:ext>
            </a:extLst>
          </p:cNvPr>
          <p:cNvSpPr txBox="1"/>
          <p:nvPr/>
        </p:nvSpPr>
        <p:spPr>
          <a:xfrm>
            <a:off x="179512" y="2636912"/>
            <a:ext cx="8337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конца марта по 28 июня тренировки не проводились.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 перенесён на неопределённый срок Турнир «Слепые гонки 2020».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 время острого периода пандемии руководитель клуба из своих средств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средств друзей обеспечивал желающих участников проекта средствами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индивидуальной защиты органов дыхания – респираторными масками или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противогазами.</a:t>
            </a:r>
          </a:p>
        </p:txBody>
      </p:sp>
    </p:spTree>
    <p:extLst>
      <p:ext uri="{BB962C8B-B14F-4D97-AF65-F5344CB8AC3E}">
        <p14:creationId xmlns:p14="http://schemas.microsoft.com/office/powerpoint/2010/main" val="39275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B13C2D-16F1-49B0-BF6B-BA1B7248F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2407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6A6972-1136-44ED-B1FF-756F16B2A3AD}"/>
              </a:ext>
            </a:extLst>
          </p:cNvPr>
          <p:cNvSpPr txBox="1"/>
          <p:nvPr/>
        </p:nvSpPr>
        <p:spPr>
          <a:xfrm>
            <a:off x="1043608" y="260648"/>
            <a:ext cx="2516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Благодарности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0FF946F-12C7-46B9-AB4F-F3393309AB06}"/>
              </a:ext>
            </a:extLst>
          </p:cNvPr>
          <p:cNvGrpSpPr/>
          <p:nvPr/>
        </p:nvGrpSpPr>
        <p:grpSpPr>
          <a:xfrm>
            <a:off x="302476" y="827347"/>
            <a:ext cx="3860154" cy="1901974"/>
            <a:chOff x="302476" y="827347"/>
            <a:chExt cx="3860154" cy="1901974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42C4B41C-51D7-4E85-9315-84162844B54E}"/>
                </a:ext>
              </a:extLst>
            </p:cNvPr>
            <p:cNvSpPr/>
            <p:nvPr/>
          </p:nvSpPr>
          <p:spPr>
            <a:xfrm>
              <a:off x="302476" y="827347"/>
              <a:ext cx="3860154" cy="190197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D59C2B3-F2C9-4732-A998-4D557A12D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913470"/>
              <a:ext cx="2219325" cy="58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30EDB0-DBDE-4AFF-BCE1-7CCB6FC96798}"/>
                </a:ext>
              </a:extLst>
            </p:cNvPr>
            <p:cNvSpPr txBox="1"/>
            <p:nvPr/>
          </p:nvSpPr>
          <p:spPr>
            <a:xfrm>
              <a:off x="368001" y="1528992"/>
              <a:ext cx="379462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Загородному клубу «Солярис» за</a:t>
              </a:r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безвозмездную замену двигателя</a:t>
              </a:r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на штурманском карте на более</a:t>
              </a:r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мощный!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923F58A-245F-4F28-8A3E-37DA07D1CB2F}"/>
              </a:ext>
            </a:extLst>
          </p:cNvPr>
          <p:cNvGrpSpPr/>
          <p:nvPr/>
        </p:nvGrpSpPr>
        <p:grpSpPr>
          <a:xfrm>
            <a:off x="277226" y="2864550"/>
            <a:ext cx="4048902" cy="1800200"/>
            <a:chOff x="179512" y="3068960"/>
            <a:chExt cx="4048902" cy="180020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6A1A7778-4802-4BEB-8531-5E7431135424}"/>
                </a:ext>
              </a:extLst>
            </p:cNvPr>
            <p:cNvSpPr/>
            <p:nvPr/>
          </p:nvSpPr>
          <p:spPr>
            <a:xfrm>
              <a:off x="179512" y="3068960"/>
              <a:ext cx="3983119" cy="1800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E934451-6E70-448E-8A02-23DD37F50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267" y="3162126"/>
              <a:ext cx="1862470" cy="15637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379419-5E2E-4D8D-9E10-FD608BF7C9D3}"/>
                </a:ext>
              </a:extLst>
            </p:cNvPr>
            <p:cNvSpPr txBox="1"/>
            <p:nvPr/>
          </p:nvSpPr>
          <p:spPr>
            <a:xfrm>
              <a:off x="2129954" y="3494875"/>
              <a:ext cx="20984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Московскому </a:t>
              </a:r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клубу волонтёров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00F2BE9-F36B-49F3-AC88-6FF511C6EC7D}"/>
              </a:ext>
            </a:extLst>
          </p:cNvPr>
          <p:cNvGrpSpPr/>
          <p:nvPr/>
        </p:nvGrpSpPr>
        <p:grpSpPr>
          <a:xfrm>
            <a:off x="301892" y="4799979"/>
            <a:ext cx="3983118" cy="1725544"/>
            <a:chOff x="301892" y="4872997"/>
            <a:chExt cx="3983118" cy="1725544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2474640E-19DD-45F4-B7BD-1E712F9B0903}"/>
                </a:ext>
              </a:extLst>
            </p:cNvPr>
            <p:cNvSpPr/>
            <p:nvPr/>
          </p:nvSpPr>
          <p:spPr>
            <a:xfrm>
              <a:off x="301892" y="4872997"/>
              <a:ext cx="3983118" cy="172554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EB37A644-6F28-4194-B0A8-CE2BE065B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54" y="4979269"/>
              <a:ext cx="1796687" cy="1512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9E98F5-F6D8-4CB5-952D-948562A193C8}"/>
                </a:ext>
              </a:extLst>
            </p:cNvPr>
            <p:cNvSpPr txBox="1"/>
            <p:nvPr/>
          </p:nvSpPr>
          <p:spPr>
            <a:xfrm>
              <a:off x="2229917" y="5010233"/>
              <a:ext cx="20163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Учебно-</a:t>
              </a:r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кинологическому</a:t>
              </a:r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центру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8001B45-9D91-4885-8379-315843FF90AF}"/>
              </a:ext>
            </a:extLst>
          </p:cNvPr>
          <p:cNvGrpSpPr/>
          <p:nvPr/>
        </p:nvGrpSpPr>
        <p:grpSpPr>
          <a:xfrm>
            <a:off x="4867525" y="2848386"/>
            <a:ext cx="3916875" cy="806103"/>
            <a:chOff x="232445" y="3090097"/>
            <a:chExt cx="4175805" cy="1800200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AEA16BA3-7968-4423-8FFE-72E77E8D97F7}"/>
                </a:ext>
              </a:extLst>
            </p:cNvPr>
            <p:cNvSpPr/>
            <p:nvPr/>
          </p:nvSpPr>
          <p:spPr>
            <a:xfrm>
              <a:off x="232445" y="3090097"/>
              <a:ext cx="3983119" cy="1800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D61E0B-5A7A-4C76-9AD2-27504E59606C}"/>
                </a:ext>
              </a:extLst>
            </p:cNvPr>
            <p:cNvSpPr txBox="1"/>
            <p:nvPr/>
          </p:nvSpPr>
          <p:spPr>
            <a:xfrm>
              <a:off x="425131" y="3561935"/>
              <a:ext cx="3983119" cy="82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Фонду «София»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D1D94F-CC8F-44A4-B3A7-5826677F25FA}"/>
              </a:ext>
            </a:extLst>
          </p:cNvPr>
          <p:cNvGrpSpPr/>
          <p:nvPr/>
        </p:nvGrpSpPr>
        <p:grpSpPr>
          <a:xfrm>
            <a:off x="4827554" y="4046983"/>
            <a:ext cx="3752622" cy="806103"/>
            <a:chOff x="232445" y="3090097"/>
            <a:chExt cx="4000694" cy="1800200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88F1090-FC00-4579-85C5-85AFBE4A669E}"/>
                </a:ext>
              </a:extLst>
            </p:cNvPr>
            <p:cNvSpPr/>
            <p:nvPr/>
          </p:nvSpPr>
          <p:spPr>
            <a:xfrm>
              <a:off x="232445" y="3090097"/>
              <a:ext cx="3983119" cy="1800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D03FDB-DDEA-42B3-8909-0DB1837EFEC5}"/>
                </a:ext>
              </a:extLst>
            </p:cNvPr>
            <p:cNvSpPr txBox="1"/>
            <p:nvPr/>
          </p:nvSpPr>
          <p:spPr>
            <a:xfrm>
              <a:off x="250020" y="3405965"/>
              <a:ext cx="3983119" cy="116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Владиславу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Буяльскому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и Павлу Дрёмину </a:t>
              </a:r>
            </a:p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за поддержку сайта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45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F5209D-2306-4BA0-9233-A640EEA03231}"/>
              </a:ext>
            </a:extLst>
          </p:cNvPr>
          <p:cNvSpPr txBox="1"/>
          <p:nvPr/>
        </p:nvSpPr>
        <p:spPr>
          <a:xfrm>
            <a:off x="1331640" y="260648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AC761-2A4E-41A3-BE20-70EBD63AF928}"/>
              </a:ext>
            </a:extLst>
          </p:cNvPr>
          <p:cNvSpPr txBox="1"/>
          <p:nvPr/>
        </p:nvSpPr>
        <p:spPr>
          <a:xfrm>
            <a:off x="395536" y="908720"/>
            <a:ext cx="381642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blind-race.ru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VK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vk.com/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blindrace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Наши реквизиты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АНО СПОРТИВНО-ОЗДОРОВИТЕЛЬНЫЙ</a:t>
            </a:r>
            <a:r>
              <a:rPr lang="ru-RU" sz="1400" spc="-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КЛУБ</a:t>
            </a:r>
            <a:r>
              <a:rPr lang="ru-RU" sz="1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«СЛЕПЫЕ ГОНКИ»</a:t>
            </a:r>
          </a:p>
          <a:p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Номер счёта: 40703810902520000051</a:t>
            </a:r>
          </a:p>
          <a:p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ИНН: 7728451308 КПП: 772801001</a:t>
            </a:r>
          </a:p>
          <a:p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Банк: АО «АЛЬФА-БАНК»</a:t>
            </a:r>
          </a:p>
          <a:p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БИК: 044525593</a:t>
            </a:r>
          </a:p>
          <a:p>
            <a:r>
              <a:rPr lang="ru-RU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Кор.счёт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30101810200000000593</a:t>
            </a:r>
          </a:p>
          <a:p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Юридический адрес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117036, г. Москва,</a:t>
            </a:r>
          </a:p>
          <a:p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Проспект 60-летия Октября, д. 18к1, кв. 65.</a:t>
            </a:r>
          </a:p>
          <a:p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Председатель правления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(руководитель проекта): Вишняков Борис Юрьевич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ECB78C-53CE-13E0-2C3C-E637444AE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2736"/>
            <a:ext cx="4968875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12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34E7F7-B256-4D51-8B1C-B9615C8E7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4716016" cy="24079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4C372C-B896-44EF-8B1F-9A238B07D1B7}"/>
              </a:ext>
            </a:extLst>
          </p:cNvPr>
          <p:cNvSpPr txBox="1"/>
          <p:nvPr/>
        </p:nvSpPr>
        <p:spPr>
          <a:xfrm>
            <a:off x="575556" y="2617426"/>
            <a:ext cx="7992888" cy="405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46710" algn="ctr">
              <a:lnSpc>
                <a:spcPct val="97000"/>
              </a:lnSpc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"Слепые гонки" — проект, направленный на</a:t>
            </a:r>
            <a:r>
              <a:rPr lang="ru-RU" sz="2400" b="1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</a:t>
            </a:r>
            <a:r>
              <a:rPr lang="ru-RU" sz="2400" b="1" spc="-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инклюзивного</a:t>
            </a:r>
            <a:r>
              <a:rPr lang="ru-RU" sz="2400" b="1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</a:t>
            </a:r>
            <a:r>
              <a:rPr lang="ru-RU" sz="2400" b="1" spc="-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400" b="1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мотоспорта.</a:t>
            </a:r>
            <a:r>
              <a:rPr lang="ru-RU" sz="2400" b="1" spc="-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 </a:t>
            </a:r>
            <a:r>
              <a:rPr lang="ru-RU" sz="2400" b="1" spc="-3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основан в 2013 году Борисом Вишняковым и</a:t>
            </a:r>
            <a:r>
              <a:rPr lang="ru-RU" sz="2400" b="1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Николаем Никифоровым.</a:t>
            </a:r>
            <a:endParaRPr lang="ru-RU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50"/>
              </a:spcBef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91440" algn="ctr">
              <a:lnSpc>
                <a:spcPct val="9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направления деятельности проекта —</a:t>
            </a:r>
            <a:r>
              <a:rPr lang="ru-RU" sz="24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адаптация</a:t>
            </a:r>
            <a:r>
              <a:rPr lang="ru-RU" sz="2400" spc="-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авто-</a:t>
            </a:r>
            <a:r>
              <a:rPr lang="ru-RU" sz="24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мотоспорта</a:t>
            </a:r>
            <a:r>
              <a:rPr lang="ru-RU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</a:t>
            </a:r>
            <a:r>
              <a:rPr lang="ru-RU" sz="2400" spc="-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незрячих</a:t>
            </a:r>
            <a:r>
              <a:rPr lang="ru-RU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людей </a:t>
            </a:r>
            <a:r>
              <a:rPr lang="ru-RU" sz="2400" spc="-3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другими типами инвалидности. Также мы ведём</a:t>
            </a:r>
            <a:r>
              <a:rPr lang="ru-RU" sz="24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просветительскую деятельность,</a:t>
            </a:r>
            <a:r>
              <a:rPr lang="ru-RU" sz="24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призванную показать,</a:t>
            </a:r>
            <a:r>
              <a:rPr lang="ru-RU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</a:t>
            </a:r>
            <a:r>
              <a:rPr lang="ru-RU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даже</a:t>
            </a:r>
            <a:r>
              <a:rPr lang="ru-RU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</a:t>
            </a:r>
            <a:r>
              <a:rPr lang="ru-RU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гранью</a:t>
            </a:r>
            <a:r>
              <a:rPr lang="ru-RU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слепоты</a:t>
            </a:r>
            <a:r>
              <a:rPr lang="ru-RU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жизнь</a:t>
            </a:r>
            <a:r>
              <a:rPr lang="ru-RU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может быть</a:t>
            </a:r>
            <a:r>
              <a:rPr lang="ru-RU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яркой</a:t>
            </a:r>
            <a:r>
              <a:rPr lang="ru-RU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успешной.</a:t>
            </a:r>
          </a:p>
        </p:txBody>
      </p:sp>
    </p:spTree>
    <p:extLst>
      <p:ext uri="{BB962C8B-B14F-4D97-AF65-F5344CB8AC3E}">
        <p14:creationId xmlns:p14="http://schemas.microsoft.com/office/powerpoint/2010/main" val="85448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A6A038-716D-456C-BA79-C9B247A4D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2407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7FAAD2-AD3F-4926-82D9-8154642B4BF7}"/>
              </a:ext>
            </a:extLst>
          </p:cNvPr>
          <p:cNvSpPr txBox="1"/>
          <p:nvPr/>
        </p:nvSpPr>
        <p:spPr>
          <a:xfrm>
            <a:off x="539552" y="239616"/>
            <a:ext cx="333948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71450" algn="ctr">
              <a:lnSpc>
                <a:spcPts val="3390"/>
              </a:lnSpc>
              <a:spcBef>
                <a:spcPts val="1330"/>
              </a:spcBef>
            </a:pPr>
            <a:r>
              <a:rPr lang="ru-RU" sz="2400" b="1" kern="0" dirty="0"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П</a:t>
            </a:r>
            <a:r>
              <a:rPr lang="ru-RU" sz="2400" b="1" kern="0" dirty="0">
                <a:effectLst/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роект</a:t>
            </a:r>
          </a:p>
          <a:p>
            <a:pPr marR="171450" algn="ctr">
              <a:lnSpc>
                <a:spcPts val="3390"/>
              </a:lnSpc>
              <a:spcAft>
                <a:spcPts val="0"/>
              </a:spcAft>
            </a:pPr>
            <a:r>
              <a:rPr lang="ru-RU" sz="2400" b="1" dirty="0"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«Слепые</a:t>
            </a:r>
            <a:r>
              <a:rPr lang="ru-RU" sz="2400" b="1" spc="-20" dirty="0"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гонки»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6F56A-2B3B-4750-94D7-938310355E2F}"/>
              </a:ext>
            </a:extLst>
          </p:cNvPr>
          <p:cNvSpPr txBox="1"/>
          <p:nvPr/>
        </p:nvSpPr>
        <p:spPr>
          <a:xfrm>
            <a:off x="638416" y="1371868"/>
            <a:ext cx="314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Отчет</a:t>
            </a:r>
            <a:r>
              <a:rPr lang="ru-RU" sz="1800" spc="-1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ru-RU" sz="1800" spc="-5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ru-RU" sz="1800" spc="-5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год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1B599-EFFB-45DE-A1D9-1FBE725E95D8}"/>
              </a:ext>
            </a:extLst>
          </p:cNvPr>
          <p:cNvSpPr txBox="1"/>
          <p:nvPr/>
        </p:nvSpPr>
        <p:spPr>
          <a:xfrm>
            <a:off x="107504" y="2569801"/>
            <a:ext cx="892899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события и мероприятия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Выход в полуфинал конкурса «Доброволец России – 2020»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Участие команды «Слепых гонок» в фестивале дрифт-культуры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DRIFT EXPO TRACK MODE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Начато взаимодействие с московским Клубом Волонтёров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Участие руководителя проекта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стажировочной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сессии проекта «Лидеры изменений. Равный-равному» в направлении «Профессионалы»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Появление представительства в г. Санкт-Петербург и экспериментального направления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off-road</a:t>
            </a:r>
          </a:p>
        </p:txBody>
      </p:sp>
    </p:spTree>
    <p:extLst>
      <p:ext uri="{BB962C8B-B14F-4D97-AF65-F5344CB8AC3E}">
        <p14:creationId xmlns:p14="http://schemas.microsoft.com/office/powerpoint/2010/main" val="69572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E0D2E8-75C5-4D4D-99F4-55C25CE97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2407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98DBAD-1D48-49B2-912F-33DC95F64325}"/>
              </a:ext>
            </a:extLst>
          </p:cNvPr>
          <p:cNvSpPr txBox="1"/>
          <p:nvPr/>
        </p:nvSpPr>
        <p:spPr>
          <a:xfrm>
            <a:off x="467544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D3ECD-3E8A-4F27-9224-BC6810529BD9}"/>
              </a:ext>
            </a:extLst>
          </p:cNvPr>
          <p:cNvSpPr txBox="1"/>
          <p:nvPr/>
        </p:nvSpPr>
        <p:spPr>
          <a:xfrm>
            <a:off x="553085" y="64472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DRIFT EXPO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TRACK MODE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9B3B7A-3D25-4CEC-8F8A-1E80975BB4EB}"/>
              </a:ext>
            </a:extLst>
          </p:cNvPr>
          <p:cNvSpPr txBox="1"/>
          <p:nvPr/>
        </p:nvSpPr>
        <p:spPr>
          <a:xfrm>
            <a:off x="3851920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9A92B0F-F0C4-46DA-B190-BFB2DAD08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84" y="2432006"/>
            <a:ext cx="871296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Совместно с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TornadoTrikes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провели показательные выступления на площадке соревнований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Game of Trike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Борис Вишняков – выступление на дрифт-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трайке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</a:t>
            </a:r>
            <a:r>
              <a:rPr lang="ru-RU" altLang="ru-RU" dirty="0">
                <a:ea typeface="Calibri" panose="020F0502020204030204" pitchFamily="34" charset="0"/>
              </a:rPr>
              <a:t>лади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слав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Буяльский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выступление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 на карте.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Элина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Почуева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штурман на карте.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18">
            <a:extLst>
              <a:ext uri="{FF2B5EF4-FFF2-40B4-BE49-F238E27FC236}">
                <a16:creationId xmlns:a16="http://schemas.microsoft.com/office/drawing/2014/main" id="{D39A595C-7B24-4CF6-BC32-C08FAF727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39" y="3429000"/>
            <a:ext cx="4682362" cy="341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7B565F-F96D-4E52-85F9-380E08F03459}"/>
              </a:ext>
            </a:extLst>
          </p:cNvPr>
          <p:cNvSpPr txBox="1"/>
          <p:nvPr/>
        </p:nvSpPr>
        <p:spPr>
          <a:xfrm>
            <a:off x="191588" y="4166876"/>
            <a:ext cx="4229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Под руководством пилота-инструктора Павла Дрёмина желающие зрители могли попробовать прокатиться вслепую.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FCEA09-3293-40FF-920D-DA39BD964502}"/>
              </a:ext>
            </a:extLst>
          </p:cNvPr>
          <p:cNvSpPr txBox="1"/>
          <p:nvPr/>
        </p:nvSpPr>
        <p:spPr>
          <a:xfrm>
            <a:off x="231186" y="1774002"/>
            <a:ext cx="3908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Место проведения: аэродром Мячково</a:t>
            </a:r>
          </a:p>
        </p:txBody>
      </p:sp>
    </p:spTree>
    <p:extLst>
      <p:ext uri="{BB962C8B-B14F-4D97-AF65-F5344CB8AC3E}">
        <p14:creationId xmlns:p14="http://schemas.microsoft.com/office/powerpoint/2010/main" val="417571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C0EC5E-0229-4297-ACFF-46D6F4F03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24079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9708BD-612C-4152-B6EA-708905F1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0763"/>
            <a:ext cx="3563888" cy="4457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1A13BC-8518-488B-97EA-709A118EED08}"/>
              </a:ext>
            </a:extLst>
          </p:cNvPr>
          <p:cNvSpPr txBox="1"/>
          <p:nvPr/>
        </p:nvSpPr>
        <p:spPr>
          <a:xfrm>
            <a:off x="251520" y="62068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OFF-ROAD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«Путь к мечте»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г. Санкт-Петербург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12740-CFDC-497D-AEF3-B4FC25FCC185}"/>
              </a:ext>
            </a:extLst>
          </p:cNvPr>
          <p:cNvSpPr txBox="1"/>
          <p:nvPr/>
        </p:nvSpPr>
        <p:spPr>
          <a:xfrm>
            <a:off x="3707904" y="3236692"/>
            <a:ext cx="5328592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Идеолог проекта Владимир Худяков.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Основное направление –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off-road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езда на внедорожной технике.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Основное средство передвижения – вездеход-болотоход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Каракат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навигатор.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Ведётся подготовка к осуществлению автопробега по Ленинградской области длиной 400 км за 5 дней по бездорожью.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4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FBFCD04-515C-4788-9EC7-A51F889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4F1F2D-F6A3-4B63-A735-CA730E8B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2407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F30C7C-7FE7-4C75-82AF-B548A365433A}"/>
              </a:ext>
            </a:extLst>
          </p:cNvPr>
          <p:cNvSpPr txBox="1"/>
          <p:nvPr/>
        </p:nvSpPr>
        <p:spPr>
          <a:xfrm>
            <a:off x="125760" y="156468"/>
            <a:ext cx="4176464" cy="630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Место проведения тренировок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Загородный клуб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Солярис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Мытищинский район, поселок Нагорное ул. Вербная, 17.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Длина трассы – 720 м.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Время тренировок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Январь – март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Июнь – ноябрь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раз в неделю</a:t>
            </a:r>
          </a:p>
          <a:p>
            <a:pPr>
              <a:spcBef>
                <a:spcPts val="600"/>
              </a:spcBef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участников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25 пилотов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 штурманов</a:t>
            </a:r>
          </a:p>
          <a:p>
            <a:pPr>
              <a:spcBef>
                <a:spcPts val="600"/>
              </a:spcBef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Рекорды</a:t>
            </a:r>
          </a:p>
          <a:p>
            <a:pPr marR="158115" lvl="0">
              <a:lnSpc>
                <a:spcPct val="90000"/>
              </a:lnSpc>
              <a:spcBef>
                <a:spcPts val="435"/>
              </a:spcBef>
              <a:spcAft>
                <a:spcPts val="0"/>
              </a:spcAft>
              <a:buSzPts val="1000"/>
              <a:tabLst>
                <a:tab pos="135890" algn="l"/>
              </a:tabLst>
            </a:pPr>
            <a:r>
              <a:rPr lang="ru-RU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Рекорд </a:t>
            </a:r>
            <a:r>
              <a:rPr lang="ru-RU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рофессионального</a:t>
            </a:r>
          </a:p>
          <a:p>
            <a:pPr marR="158115" lvl="0">
              <a:spcAft>
                <a:spcPts val="0"/>
              </a:spcAft>
              <a:buSzPts val="1000"/>
              <a:tabLst>
                <a:tab pos="135890" algn="l"/>
              </a:tabLst>
            </a:pPr>
            <a:r>
              <a:rPr lang="ru-RU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пилота: </a:t>
            </a:r>
            <a:r>
              <a:rPr lang="ru-RU" sz="1800" b="1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</a:t>
            </a:r>
            <a:r>
              <a:rPr lang="ru-RU" sz="1800" b="1" spc="-2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сек.</a:t>
            </a:r>
          </a:p>
          <a:p>
            <a:pPr>
              <a:spcBef>
                <a:spcPts val="6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Рекорд</a:t>
            </a:r>
            <a:r>
              <a:rPr lang="ru-RU" sz="18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незрячего пилота </a:t>
            </a:r>
          </a:p>
          <a:p>
            <a:r>
              <a:rPr lang="ru-RU" sz="18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(Павел Дрёмин): </a:t>
            </a:r>
            <a:r>
              <a:rPr lang="ru-RU" sz="1800" b="1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56 сек.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86EAD0-85B9-457F-B8FB-3470E022E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94" y="3144384"/>
            <a:ext cx="5274906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7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D378F4-10ED-463B-BA74-7EED4D54E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24079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A09275-61D7-47F8-AD45-3B346CFC60B8}"/>
              </a:ext>
            </a:extLst>
          </p:cNvPr>
          <p:cNvSpPr txBox="1"/>
          <p:nvPr/>
        </p:nvSpPr>
        <p:spPr>
          <a:xfrm>
            <a:off x="395536" y="78848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Финансовый отчёт.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Расходы.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663C8B8-42A6-429D-9002-7966D6E92E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266341"/>
              </p:ext>
            </p:extLst>
          </p:nvPr>
        </p:nvGraphicFramePr>
        <p:xfrm>
          <a:off x="251520" y="2492896"/>
          <a:ext cx="6696744" cy="397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763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0877C8-F4BF-4A6D-ACE6-DAA7A525F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2407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0E3EFA-B6A5-4DDE-9BD4-1971A3B0E607}"/>
              </a:ext>
            </a:extLst>
          </p:cNvPr>
          <p:cNvSpPr txBox="1"/>
          <p:nvPr/>
        </p:nvSpPr>
        <p:spPr>
          <a:xfrm>
            <a:off x="395536" y="78848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Финансовый отчёт.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Доходы.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7EA73A5-7DDF-4E05-8BB7-78D132C26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224695"/>
              </p:ext>
            </p:extLst>
          </p:nvPr>
        </p:nvGraphicFramePr>
        <p:xfrm>
          <a:off x="251520" y="2492896"/>
          <a:ext cx="6696744" cy="397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4559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BEE609-43CC-4575-9BF3-C8F93E27E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2407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6446E5-73C1-4BB5-BAFB-2540687CF85C}"/>
              </a:ext>
            </a:extLst>
          </p:cNvPr>
          <p:cNvSpPr txBox="1"/>
          <p:nvPr/>
        </p:nvSpPr>
        <p:spPr>
          <a:xfrm>
            <a:off x="323528" y="2606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МАСС-МЕДИА.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78486B-060F-4BD1-813B-38D73EF07056}"/>
              </a:ext>
            </a:extLst>
          </p:cNvPr>
          <p:cNvSpPr txBox="1"/>
          <p:nvPr/>
        </p:nvSpPr>
        <p:spPr>
          <a:xfrm>
            <a:off x="323528" y="90075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6505B-52E3-4D2C-B405-D97DDC7D090A}"/>
              </a:ext>
            </a:extLst>
          </p:cNvPr>
          <p:cNvSpPr txBox="1"/>
          <p:nvPr/>
        </p:nvSpPr>
        <p:spPr>
          <a:xfrm>
            <a:off x="179512" y="900752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Аудиожурнал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«Люди, события, творчество»: интервью Павла Дрёмина (март)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Аудиожурнал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«Диалог»: рассказ о проекте (апрель)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21556-CFD1-40B2-AE1A-25EE5E38AF93}"/>
              </a:ext>
            </a:extLst>
          </p:cNvPr>
          <p:cNvSpPr txBox="1"/>
          <p:nvPr/>
        </p:nvSpPr>
        <p:spPr>
          <a:xfrm>
            <a:off x="202641" y="2557209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Радио ВОС, программа «Молодёжный экспресс»: рассказ о проекте (23.07.2020)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канал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Тифло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Инфо»: стрим «Есть такая тема. Незрячий за рулём?» (октябрь)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Телеканал ОТР: программа «Задело. Социальная терапия». «Меняющие мир» (октябрь)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Программа «Зрячее сердце»: «Слепые гонки». Гость эфира - Павел Дрёмин. Соведущий Борис Вишняков (12-18.10.2020)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Программа «Зрячее сердце»: беседа с  руководителем внедорожного направления проекта «Слепые гонки», создателем информационного портала «Нет предела» Владимиром Худяковым (г. Санкт-Петербург) (03.12.2020)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Лента.ру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»: статья ««Открутил карбюратор, продул его — все на ощупь» Российский байкер потерял зрение, но не сдался и нашел способ сделать мир лучше» (30.11.2020)</a:t>
            </a:r>
          </a:p>
        </p:txBody>
      </p:sp>
    </p:spTree>
    <p:extLst>
      <p:ext uri="{BB962C8B-B14F-4D97-AF65-F5344CB8AC3E}">
        <p14:creationId xmlns:p14="http://schemas.microsoft.com/office/powerpoint/2010/main" val="2484631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61013</TotalTime>
  <Words>676</Words>
  <Application>Microsoft Office PowerPoint</Application>
  <PresentationFormat>Экран (4:3)</PresentationFormat>
  <Paragraphs>116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Impact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Бурденкова Ольга Васильевна</dc:creator>
  <cp:lastModifiedBy>Бурденкова Ольга Васильевна</cp:lastModifiedBy>
  <cp:revision>18</cp:revision>
  <dcterms:created xsi:type="dcterms:W3CDTF">2021-04-13T11:16:56Z</dcterms:created>
  <dcterms:modified xsi:type="dcterms:W3CDTF">2022-04-28T07:10:15Z</dcterms:modified>
</cp:coreProperties>
</file>